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3086100"/>
            <a:ext cx="114871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2214245"/>
            <a:ext cx="76104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77615" y="3497580"/>
            <a:ext cx="17481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28775"/>
            <a:ext cx="11668125" cy="3600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12820" y="3611245"/>
            <a:ext cx="137985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1260" y="3601720"/>
            <a:ext cx="137985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0020"/>
            <a:ext cx="11553825" cy="4572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56685" y="2418080"/>
            <a:ext cx="19748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8240" y="3350895"/>
            <a:ext cx="278701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37970"/>
            <a:ext cx="11715750" cy="3781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14055" y="2439670"/>
            <a:ext cx="13036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571625"/>
            <a:ext cx="11753850" cy="3714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24825" y="146558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28445"/>
            <a:ext cx="11610975" cy="3800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92225" y="152844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42630" y="447738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28775"/>
            <a:ext cx="11668125" cy="3600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71205" y="1509395"/>
            <a:ext cx="1691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91920"/>
            <a:ext cx="1163955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57045"/>
            <a:ext cx="11630025" cy="3343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41465" y="1775460"/>
            <a:ext cx="195643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085" y="4422140"/>
            <a:ext cx="195643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270000"/>
            <a:ext cx="116586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4707255"/>
            <a:ext cx="11610975" cy="1543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14205" y="1190625"/>
            <a:ext cx="1870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0435" y="2986405"/>
            <a:ext cx="1870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135" y="5462905"/>
            <a:ext cx="1870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81125"/>
            <a:ext cx="115347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09750"/>
            <a:ext cx="11601450" cy="3238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482205" y="1810385"/>
            <a:ext cx="300545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09750"/>
            <a:ext cx="11658600" cy="3238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09545" y="1730375"/>
            <a:ext cx="636079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6075" y="3581400"/>
            <a:ext cx="322262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43025"/>
            <a:ext cx="11687175" cy="4171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46550" y="2305050"/>
            <a:ext cx="36569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90415" y="4042410"/>
            <a:ext cx="36569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07490"/>
            <a:ext cx="115919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4741545"/>
            <a:ext cx="116586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2026-01-07T09:00:47Z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